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6858000" cy="9144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000000"/>
          </p15:clr>
        </p15:guide>
        <p15:guide id="2" pos="216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 roundtripDataSignature="AMtx7miDxQ29AfWGE91M06cQCtC0mmC1t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2568" y="13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notesMaster" Target="notesMasters/notesMaster1.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11" Type="http://customschemas.google.com/relationships/presentationmetadata" Target="metadata"/><Relationship Id="rId15" Type="http://schemas.openxmlformats.org/officeDocument/2006/relationships/tableStyles" Target="tableStyles.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7"/>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7"/>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7"/>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6"/>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6"/>
          <p:cNvSpPr txBox="1">
            <a:spLocks noGrp="1"/>
          </p:cNvSpPr>
          <p:nvPr>
            <p:ph type="body" idx="1"/>
          </p:nvPr>
        </p:nvSpPr>
        <p:spPr>
          <a:xfrm rot="5400000">
            <a:off x="411692" y="2064809"/>
            <a:ext cx="6034617" cy="61722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6"/>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6"/>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6"/>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rot="5400000">
            <a:off x="1842558" y="3495677"/>
            <a:ext cx="7802033" cy="15430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7"/>
          <p:cNvSpPr txBox="1">
            <a:spLocks noGrp="1"/>
          </p:cNvSpPr>
          <p:nvPr>
            <p:ph type="body" idx="1"/>
          </p:nvPr>
        </p:nvSpPr>
        <p:spPr>
          <a:xfrm rot="5400000">
            <a:off x="-1300692" y="2009777"/>
            <a:ext cx="7802033" cy="451485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7"/>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7"/>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7"/>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8"/>
          <p:cNvSpPr txBox="1">
            <a:spLocks noGrp="1"/>
          </p:cNvSpPr>
          <p:nvPr>
            <p:ph type="ctrTitle"/>
          </p:nvPr>
        </p:nvSpPr>
        <p:spPr>
          <a:xfrm>
            <a:off x="514350" y="2840568"/>
            <a:ext cx="5829300" cy="1960033"/>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8"/>
          <p:cNvSpPr txBox="1">
            <a:spLocks noGrp="1"/>
          </p:cNvSpPr>
          <p:nvPr>
            <p:ph type="subTitle" idx="1"/>
          </p:nvPr>
        </p:nvSpPr>
        <p:spPr>
          <a:xfrm>
            <a:off x="1028700" y="5181600"/>
            <a:ext cx="4800600" cy="23368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8"/>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8"/>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8"/>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9"/>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9"/>
          <p:cNvSpPr txBox="1">
            <a:spLocks noGrp="1"/>
          </p:cNvSpPr>
          <p:nvPr>
            <p:ph type="body" idx="1"/>
          </p:nvPr>
        </p:nvSpPr>
        <p:spPr>
          <a:xfrm>
            <a:off x="342900" y="2133601"/>
            <a:ext cx="6172200" cy="6034617"/>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9"/>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9"/>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9"/>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0"/>
          <p:cNvSpPr txBox="1">
            <a:spLocks noGrp="1"/>
          </p:cNvSpPr>
          <p:nvPr>
            <p:ph type="title"/>
          </p:nvPr>
        </p:nvSpPr>
        <p:spPr>
          <a:xfrm>
            <a:off x="541735" y="5875867"/>
            <a:ext cx="5829300" cy="18161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0"/>
          <p:cNvSpPr txBox="1">
            <a:spLocks noGrp="1"/>
          </p:cNvSpPr>
          <p:nvPr>
            <p:ph type="body" idx="1"/>
          </p:nvPr>
        </p:nvSpPr>
        <p:spPr>
          <a:xfrm>
            <a:off x="541735" y="3875618"/>
            <a:ext cx="5829300" cy="2000249"/>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10"/>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0"/>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0"/>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1"/>
          <p:cNvSpPr txBox="1">
            <a:spLocks noGrp="1"/>
          </p:cNvSpPr>
          <p:nvPr>
            <p:ph type="body" idx="1"/>
          </p:nvPr>
        </p:nvSpPr>
        <p:spPr>
          <a:xfrm>
            <a:off x="342900" y="2133601"/>
            <a:ext cx="3028950" cy="6034617"/>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11"/>
          <p:cNvSpPr txBox="1">
            <a:spLocks noGrp="1"/>
          </p:cNvSpPr>
          <p:nvPr>
            <p:ph type="body" idx="2"/>
          </p:nvPr>
        </p:nvSpPr>
        <p:spPr>
          <a:xfrm>
            <a:off x="3486150" y="2133601"/>
            <a:ext cx="3028950" cy="6034617"/>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11"/>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1"/>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1"/>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2"/>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2"/>
          <p:cNvSpPr txBox="1">
            <a:spLocks noGrp="1"/>
          </p:cNvSpPr>
          <p:nvPr>
            <p:ph type="body" idx="1"/>
          </p:nvPr>
        </p:nvSpPr>
        <p:spPr>
          <a:xfrm>
            <a:off x="342900" y="2046817"/>
            <a:ext cx="3030141" cy="853016"/>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12"/>
          <p:cNvSpPr txBox="1">
            <a:spLocks noGrp="1"/>
          </p:cNvSpPr>
          <p:nvPr>
            <p:ph type="body" idx="2"/>
          </p:nvPr>
        </p:nvSpPr>
        <p:spPr>
          <a:xfrm>
            <a:off x="342900" y="2899833"/>
            <a:ext cx="3030141" cy="5268384"/>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12"/>
          <p:cNvSpPr txBox="1">
            <a:spLocks noGrp="1"/>
          </p:cNvSpPr>
          <p:nvPr>
            <p:ph type="body" idx="3"/>
          </p:nvPr>
        </p:nvSpPr>
        <p:spPr>
          <a:xfrm>
            <a:off x="3483769" y="2046817"/>
            <a:ext cx="3031331" cy="853016"/>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12"/>
          <p:cNvSpPr txBox="1">
            <a:spLocks noGrp="1"/>
          </p:cNvSpPr>
          <p:nvPr>
            <p:ph type="body" idx="4"/>
          </p:nvPr>
        </p:nvSpPr>
        <p:spPr>
          <a:xfrm>
            <a:off x="3483769" y="2899833"/>
            <a:ext cx="3031331" cy="5268384"/>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12"/>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2"/>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2"/>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3"/>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3"/>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3"/>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3"/>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4"/>
          <p:cNvSpPr txBox="1">
            <a:spLocks noGrp="1"/>
          </p:cNvSpPr>
          <p:nvPr>
            <p:ph type="title"/>
          </p:nvPr>
        </p:nvSpPr>
        <p:spPr>
          <a:xfrm>
            <a:off x="342900" y="364067"/>
            <a:ext cx="2256235" cy="15494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4"/>
          <p:cNvSpPr txBox="1">
            <a:spLocks noGrp="1"/>
          </p:cNvSpPr>
          <p:nvPr>
            <p:ph type="body" idx="1"/>
          </p:nvPr>
        </p:nvSpPr>
        <p:spPr>
          <a:xfrm>
            <a:off x="2681287" y="364067"/>
            <a:ext cx="3833813" cy="7804151"/>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14"/>
          <p:cNvSpPr txBox="1">
            <a:spLocks noGrp="1"/>
          </p:cNvSpPr>
          <p:nvPr>
            <p:ph type="body" idx="2"/>
          </p:nvPr>
        </p:nvSpPr>
        <p:spPr>
          <a:xfrm>
            <a:off x="342900" y="1913467"/>
            <a:ext cx="2256235" cy="6254751"/>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14"/>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4"/>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4"/>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5"/>
          <p:cNvSpPr txBox="1">
            <a:spLocks noGrp="1"/>
          </p:cNvSpPr>
          <p:nvPr>
            <p:ph type="title"/>
          </p:nvPr>
        </p:nvSpPr>
        <p:spPr>
          <a:xfrm>
            <a:off x="1344216" y="6400800"/>
            <a:ext cx="4114800" cy="75565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5"/>
          <p:cNvSpPr>
            <a:spLocks noGrp="1"/>
          </p:cNvSpPr>
          <p:nvPr>
            <p:ph type="pic" idx="2"/>
          </p:nvPr>
        </p:nvSpPr>
        <p:spPr>
          <a:xfrm>
            <a:off x="1344216" y="817033"/>
            <a:ext cx="4114800" cy="54864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5"/>
          <p:cNvSpPr txBox="1">
            <a:spLocks noGrp="1"/>
          </p:cNvSpPr>
          <p:nvPr>
            <p:ph type="body" idx="1"/>
          </p:nvPr>
        </p:nvSpPr>
        <p:spPr>
          <a:xfrm>
            <a:off x="1344216" y="7156451"/>
            <a:ext cx="4114800" cy="1073149"/>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5"/>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5"/>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5"/>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342900" y="2133601"/>
            <a:ext cx="6172200" cy="6034617"/>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6"/>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6"/>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6"/>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304800" y="381000"/>
            <a:ext cx="6172200" cy="8382000"/>
          </a:xfrm>
          <a:prstGeom prst="rect">
            <a:avLst/>
          </a:prstGeom>
          <a:gradFill>
            <a:gsLst>
              <a:gs pos="0">
                <a:srgbClr val="FF3399">
                  <a:alpha val="10980"/>
                </a:srgbClr>
              </a:gs>
              <a:gs pos="25000">
                <a:srgbClr val="FF6633"/>
              </a:gs>
              <a:gs pos="50000">
                <a:srgbClr val="FFFF00"/>
              </a:gs>
              <a:gs pos="75000">
                <a:srgbClr val="01A78F"/>
              </a:gs>
              <a:gs pos="100000">
                <a:srgbClr val="3366FF"/>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dk1"/>
                </a:solidFill>
                <a:latin typeface="Calibri"/>
                <a:ea typeface="Calibri"/>
                <a:cs typeface="Calibri"/>
                <a:sym typeface="Calibri"/>
              </a:rPr>
              <a:t> </a:t>
            </a:r>
            <a:endParaRPr sz="1800" b="0" i="0" u="none" strike="noStrike" cap="none">
              <a:solidFill>
                <a:schemeClr val="dk1"/>
              </a:solidFill>
              <a:latin typeface="Calibri"/>
              <a:ea typeface="Calibri"/>
              <a:cs typeface="Calibri"/>
              <a:sym typeface="Calibri"/>
            </a:endParaRPr>
          </a:p>
        </p:txBody>
      </p:sp>
      <p:pic>
        <p:nvPicPr>
          <p:cNvPr id="85" name="Google Shape;85;p1" descr="C:\Users\Owner\AppData\Local\Microsoft\Windows\Temporary Internet Files\Content.IE5\SFZVQQIZ\Snowflake[1].jpg"/>
          <p:cNvPicPr preferRelativeResize="0"/>
          <p:nvPr/>
        </p:nvPicPr>
        <p:blipFill rotWithShape="1">
          <a:blip r:embed="rId3">
            <a:alphaModFix/>
          </a:blip>
          <a:srcRect/>
          <a:stretch/>
        </p:blipFill>
        <p:spPr>
          <a:xfrm rot="-707430">
            <a:off x="609600" y="685800"/>
            <a:ext cx="838200" cy="838200"/>
          </a:xfrm>
          <a:prstGeom prst="rect">
            <a:avLst/>
          </a:prstGeom>
          <a:noFill/>
          <a:ln>
            <a:noFill/>
          </a:ln>
        </p:spPr>
      </p:pic>
      <p:pic>
        <p:nvPicPr>
          <p:cNvPr id="86" name="Google Shape;86;p1" descr="C:\Users\Owner\AppData\Local\Microsoft\Windows\Temporary Internet Files\Content.IE5\SFZVQQIZ\Snowflake[1].jpg"/>
          <p:cNvPicPr preferRelativeResize="0"/>
          <p:nvPr/>
        </p:nvPicPr>
        <p:blipFill rotWithShape="1">
          <a:blip r:embed="rId3">
            <a:alphaModFix/>
          </a:blip>
          <a:srcRect/>
          <a:stretch/>
        </p:blipFill>
        <p:spPr>
          <a:xfrm rot="-1148154">
            <a:off x="1007938" y="1765888"/>
            <a:ext cx="838200" cy="838200"/>
          </a:xfrm>
          <a:prstGeom prst="rect">
            <a:avLst/>
          </a:prstGeom>
          <a:noFill/>
          <a:ln>
            <a:noFill/>
          </a:ln>
        </p:spPr>
      </p:pic>
      <p:pic>
        <p:nvPicPr>
          <p:cNvPr id="87" name="Google Shape;87;p1" descr="C:\Users\Owner\AppData\Local\Microsoft\Windows\Temporary Internet Files\Content.IE5\SFZVQQIZ\Snowflake[1].jpg"/>
          <p:cNvPicPr preferRelativeResize="0"/>
          <p:nvPr/>
        </p:nvPicPr>
        <p:blipFill rotWithShape="1">
          <a:blip r:embed="rId3">
            <a:alphaModFix/>
          </a:blip>
          <a:srcRect/>
          <a:stretch/>
        </p:blipFill>
        <p:spPr>
          <a:xfrm rot="981665">
            <a:off x="457200" y="2819400"/>
            <a:ext cx="838200" cy="838200"/>
          </a:xfrm>
          <a:prstGeom prst="rect">
            <a:avLst/>
          </a:prstGeom>
          <a:noFill/>
          <a:ln>
            <a:noFill/>
          </a:ln>
        </p:spPr>
      </p:pic>
      <p:pic>
        <p:nvPicPr>
          <p:cNvPr id="88" name="Google Shape;88;p1" descr="C:\Users\Owner\AppData\Local\Microsoft\Windows\Temporary Internet Files\Content.IE5\SFZVQQIZ\Snowflake[1].jpg"/>
          <p:cNvPicPr preferRelativeResize="0"/>
          <p:nvPr/>
        </p:nvPicPr>
        <p:blipFill rotWithShape="1">
          <a:blip r:embed="rId3">
            <a:alphaModFix/>
          </a:blip>
          <a:srcRect/>
          <a:stretch/>
        </p:blipFill>
        <p:spPr>
          <a:xfrm rot="744445">
            <a:off x="5634739" y="4271261"/>
            <a:ext cx="838200" cy="838200"/>
          </a:xfrm>
          <a:prstGeom prst="rect">
            <a:avLst/>
          </a:prstGeom>
          <a:noFill/>
          <a:ln>
            <a:noFill/>
          </a:ln>
        </p:spPr>
      </p:pic>
      <p:sp>
        <p:nvSpPr>
          <p:cNvPr id="89" name="Google Shape;89;p1"/>
          <p:cNvSpPr txBox="1"/>
          <p:nvPr/>
        </p:nvSpPr>
        <p:spPr>
          <a:xfrm>
            <a:off x="1905000" y="228600"/>
            <a:ext cx="4097597" cy="16311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5000" b="1" i="0" u="none" strike="noStrike" cap="none" dirty="0">
                <a:solidFill>
                  <a:srgbClr val="0F243E"/>
                </a:solidFill>
                <a:latin typeface="Arial"/>
                <a:ea typeface="Arial"/>
                <a:cs typeface="Arial"/>
                <a:sym typeface="Arial"/>
              </a:rPr>
              <a:t>Jackrabbit 2  2022-23</a:t>
            </a:r>
            <a:endParaRPr sz="5000" b="1" dirty="0">
              <a:solidFill>
                <a:srgbClr val="0F243E"/>
              </a:solidFill>
              <a:latin typeface="Arial"/>
              <a:ea typeface="Arial"/>
              <a:cs typeface="Arial"/>
              <a:sym typeface="Arial"/>
            </a:endParaRPr>
          </a:p>
        </p:txBody>
      </p:sp>
      <p:pic>
        <p:nvPicPr>
          <p:cNvPr id="90" name="Google Shape;90;p1" descr="nordiclogo-med.gif"/>
          <p:cNvPicPr preferRelativeResize="0"/>
          <p:nvPr/>
        </p:nvPicPr>
        <p:blipFill rotWithShape="1">
          <a:blip r:embed="rId4">
            <a:alphaModFix/>
          </a:blip>
          <a:srcRect/>
          <a:stretch/>
        </p:blipFill>
        <p:spPr>
          <a:xfrm>
            <a:off x="457200" y="6781800"/>
            <a:ext cx="1162050" cy="1397000"/>
          </a:xfrm>
          <a:prstGeom prst="rect">
            <a:avLst/>
          </a:prstGeom>
          <a:noFill/>
          <a:ln>
            <a:noFill/>
          </a:ln>
        </p:spPr>
      </p:pic>
      <p:sp>
        <p:nvSpPr>
          <p:cNvPr id="91" name="Google Shape;91;p1"/>
          <p:cNvSpPr txBox="1"/>
          <p:nvPr/>
        </p:nvSpPr>
        <p:spPr>
          <a:xfrm rot="-330736">
            <a:off x="315266" y="3752410"/>
            <a:ext cx="3074881" cy="2585283"/>
          </a:xfrm>
          <a:prstGeom prst="rect">
            <a:avLst/>
          </a:prstGeom>
          <a:solidFill>
            <a:schemeClr val="lt2"/>
          </a:solidFill>
          <a:ln w="12700" cap="flat" cmpd="sng">
            <a:solidFill>
              <a:srgbClr val="0F243E"/>
            </a:solidFill>
            <a:prstDash val="solid"/>
            <a:round/>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rgbClr val="0F243E"/>
                </a:solidFill>
                <a:latin typeface="Arial"/>
                <a:ea typeface="Arial"/>
                <a:cs typeface="Arial"/>
                <a:sym typeface="Arial"/>
              </a:rPr>
              <a:t>Level 2 skills:</a:t>
            </a:r>
            <a:endParaRPr sz="1800" dirty="0"/>
          </a:p>
          <a:p>
            <a:pPr marL="342900" marR="0" lvl="0" indent="-342900" algn="l" rtl="0">
              <a:spcBef>
                <a:spcPts val="0"/>
              </a:spcBef>
              <a:spcAft>
                <a:spcPts val="0"/>
              </a:spcAft>
              <a:buClr>
                <a:schemeClr val="dk1"/>
              </a:buClr>
              <a:buSzPts val="2200"/>
              <a:buFont typeface="Arial"/>
              <a:buChar char="•"/>
            </a:pPr>
            <a:r>
              <a:rPr lang="en-US" sz="1800" dirty="0">
                <a:solidFill>
                  <a:schemeClr val="dk1"/>
                </a:solidFill>
                <a:latin typeface="Arial"/>
                <a:ea typeface="Arial"/>
                <a:cs typeface="Arial"/>
                <a:sym typeface="Arial"/>
              </a:rPr>
              <a:t>Diagonal Stride- Gliding Step</a:t>
            </a:r>
            <a:endParaRPr sz="18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200"/>
              <a:buFont typeface="Arial"/>
              <a:buChar char="•"/>
            </a:pPr>
            <a:r>
              <a:rPr lang="en-US" sz="1800" dirty="0">
                <a:solidFill>
                  <a:schemeClr val="dk1"/>
                </a:solidFill>
                <a:latin typeface="Arial"/>
                <a:ea typeface="Arial"/>
                <a:cs typeface="Arial"/>
                <a:sym typeface="Arial"/>
              </a:rPr>
              <a:t>Herringbone</a:t>
            </a:r>
            <a:endParaRPr sz="18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200"/>
              <a:buFont typeface="Arial"/>
              <a:buChar char="•"/>
            </a:pPr>
            <a:r>
              <a:rPr lang="en-US" sz="1800" dirty="0">
                <a:solidFill>
                  <a:schemeClr val="dk1"/>
                </a:solidFill>
                <a:latin typeface="Arial"/>
                <a:ea typeface="Arial"/>
                <a:cs typeface="Arial"/>
                <a:sym typeface="Arial"/>
              </a:rPr>
              <a:t>Double Poling</a:t>
            </a:r>
            <a:endParaRPr sz="18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200"/>
              <a:buFont typeface="Arial"/>
              <a:buChar char="•"/>
            </a:pPr>
            <a:r>
              <a:rPr lang="en-US" sz="1800" dirty="0">
                <a:solidFill>
                  <a:schemeClr val="dk1"/>
                </a:solidFill>
                <a:latin typeface="Arial"/>
                <a:ea typeface="Arial"/>
                <a:cs typeface="Arial"/>
                <a:sym typeface="Arial"/>
              </a:rPr>
              <a:t>Free Glide</a:t>
            </a:r>
            <a:endParaRPr sz="18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200"/>
              <a:buFont typeface="Arial"/>
              <a:buChar char="•"/>
            </a:pPr>
            <a:r>
              <a:rPr lang="en-US" sz="1800" dirty="0">
                <a:solidFill>
                  <a:schemeClr val="dk1"/>
                </a:solidFill>
                <a:latin typeface="Arial"/>
                <a:ea typeface="Arial"/>
                <a:cs typeface="Arial"/>
                <a:sym typeface="Arial"/>
              </a:rPr>
              <a:t>Kick Turn</a:t>
            </a:r>
            <a:endParaRPr sz="18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200"/>
              <a:buFont typeface="Arial"/>
              <a:buChar char="•"/>
            </a:pPr>
            <a:r>
              <a:rPr lang="en-US" sz="1800" dirty="0">
                <a:solidFill>
                  <a:schemeClr val="dk1"/>
                </a:solidFill>
                <a:latin typeface="Arial"/>
                <a:ea typeface="Arial"/>
                <a:cs typeface="Arial"/>
                <a:sym typeface="Arial"/>
              </a:rPr>
              <a:t>Snowplow</a:t>
            </a:r>
            <a:endParaRPr sz="18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200"/>
              <a:buFont typeface="Arial"/>
              <a:buChar char="•"/>
            </a:pPr>
            <a:r>
              <a:rPr lang="en-US" sz="1800" dirty="0">
                <a:solidFill>
                  <a:schemeClr val="dk1"/>
                </a:solidFill>
                <a:latin typeface="Arial"/>
                <a:ea typeface="Arial"/>
                <a:cs typeface="Arial"/>
                <a:sym typeface="Arial"/>
              </a:rPr>
              <a:t>Snowplow turn</a:t>
            </a:r>
            <a:endParaRPr sz="1800" dirty="0">
              <a:solidFill>
                <a:schemeClr val="dk1"/>
              </a:solidFill>
              <a:latin typeface="Arial"/>
              <a:ea typeface="Arial"/>
              <a:cs typeface="Arial"/>
              <a:sym typeface="Arial"/>
            </a:endParaRPr>
          </a:p>
        </p:txBody>
      </p:sp>
      <p:sp>
        <p:nvSpPr>
          <p:cNvPr id="93" name="Google Shape;93;p1"/>
          <p:cNvSpPr txBox="1"/>
          <p:nvPr/>
        </p:nvSpPr>
        <p:spPr>
          <a:xfrm rot="673776">
            <a:off x="2852817" y="4816948"/>
            <a:ext cx="3254100" cy="3539390"/>
          </a:xfrm>
          <a:prstGeom prst="rect">
            <a:avLst/>
          </a:prstGeom>
          <a:solidFill>
            <a:srgbClr val="DDD9C3"/>
          </a:solidFill>
          <a:ln w="9525" cap="flat" cmpd="sng">
            <a:solidFill>
              <a:srgbClr val="0F243E"/>
            </a:solidFill>
            <a:prstDash val="solid"/>
            <a:round/>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t" anchorCtr="0">
            <a:spAutoFit/>
          </a:bodyPr>
          <a:lstStyle/>
          <a:p>
            <a:pPr marL="0" marR="0" lvl="0" indent="0" algn="l" rtl="0">
              <a:spcBef>
                <a:spcPts val="0"/>
              </a:spcBef>
              <a:spcAft>
                <a:spcPts val="0"/>
              </a:spcAft>
              <a:buNone/>
            </a:pPr>
            <a:r>
              <a:rPr lang="en-US" sz="1600" dirty="0">
                <a:solidFill>
                  <a:srgbClr val="0F243E"/>
                </a:solidFill>
                <a:latin typeface="Arial"/>
                <a:ea typeface="Arial"/>
                <a:cs typeface="Arial"/>
                <a:sym typeface="Arial"/>
              </a:rPr>
              <a:t> ___ had a great season this year, until her foot injury…. Her positive attitude and sportsmanship  set a good example for our group. She has gained a lot of confidence and improved her technique, especially when skating. She   attended almost all the sessions and  skied up to the cabin with us. Next year she might want to focus on more efficient poling.</a:t>
            </a:r>
            <a:endParaRPr sz="1600" dirty="0"/>
          </a:p>
          <a:p>
            <a:pPr marL="0" marR="0" lvl="0" indent="0" algn="l" rtl="0">
              <a:spcBef>
                <a:spcPts val="0"/>
              </a:spcBef>
              <a:spcAft>
                <a:spcPts val="0"/>
              </a:spcAft>
              <a:buNone/>
            </a:pPr>
            <a:r>
              <a:rPr lang="en-US" sz="1600" dirty="0">
                <a:solidFill>
                  <a:srgbClr val="0F243E"/>
                </a:solidFill>
                <a:latin typeface="Arial"/>
                <a:ea typeface="Arial"/>
                <a:cs typeface="Arial"/>
                <a:sym typeface="Arial"/>
              </a:rPr>
              <a:t>___  , we hope to  see you again next year!!!</a:t>
            </a:r>
            <a:endParaRPr sz="1600" dirty="0">
              <a:solidFill>
                <a:srgbClr val="0F243E"/>
              </a:solidFill>
              <a:latin typeface="Arial"/>
              <a:ea typeface="Arial"/>
              <a:cs typeface="Arial"/>
              <a:sym typeface="Arial"/>
            </a:endParaRPr>
          </a:p>
        </p:txBody>
      </p:sp>
      <p:sp>
        <p:nvSpPr>
          <p:cNvPr id="94" name="Google Shape;94;p1"/>
          <p:cNvSpPr txBox="1"/>
          <p:nvPr/>
        </p:nvSpPr>
        <p:spPr>
          <a:xfrm>
            <a:off x="647772" y="8054916"/>
            <a:ext cx="3881064"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dirty="0">
                <a:solidFill>
                  <a:srgbClr val="0F243E"/>
                </a:solidFill>
                <a:latin typeface="Arial"/>
                <a:ea typeface="Arial"/>
                <a:cs typeface="Arial"/>
                <a:sym typeface="Arial"/>
              </a:rPr>
              <a:t>Good job,  ___!</a:t>
            </a:r>
            <a:endParaRPr sz="2800" b="1" dirty="0">
              <a:solidFill>
                <a:srgbClr val="0F243E"/>
              </a:solidFill>
              <a:latin typeface="Arial"/>
              <a:ea typeface="Arial"/>
              <a:cs typeface="Arial"/>
              <a:sym typeface="Arial"/>
            </a:endParaRPr>
          </a:p>
        </p:txBody>
      </p:sp>
      <p:pic>
        <p:nvPicPr>
          <p:cNvPr id="96" name="Google Shape;96;p1" descr="C:\Users\Owner\AppData\Local\Microsoft\Windows\Temporary Internet Files\Content.IE5\SFZVQQIZ\Snowflake[1].jpg"/>
          <p:cNvPicPr preferRelativeResize="0"/>
          <p:nvPr/>
        </p:nvPicPr>
        <p:blipFill rotWithShape="1">
          <a:blip r:embed="rId3">
            <a:alphaModFix/>
          </a:blip>
          <a:srcRect/>
          <a:stretch/>
        </p:blipFill>
        <p:spPr>
          <a:xfrm rot="744445">
            <a:off x="1699511" y="6693825"/>
            <a:ext cx="838200" cy="83820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Gabriella</dc:creator>
  <cp:lastModifiedBy>Robyn Thomas</cp:lastModifiedBy>
  <cp:revision>2</cp:revision>
  <dcterms:created xsi:type="dcterms:W3CDTF">2016-04-01T21:11:58Z</dcterms:created>
  <dcterms:modified xsi:type="dcterms:W3CDTF">2022-11-22T06:22:53Z</dcterms:modified>
</cp:coreProperties>
</file>